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5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BCE52E-5699-4CB2-AA48-867B908EC510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DFAE45-01D5-4A7F-8CED-BBEE4B5A6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Sputnik: The Russian Threat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Shahrouk</a:t>
            </a:r>
            <a:r>
              <a:rPr lang="en-US" dirty="0" smtClean="0"/>
              <a:t> Reza</a:t>
            </a:r>
          </a:p>
          <a:p>
            <a:r>
              <a:rPr lang="en-US" dirty="0"/>
              <a:t>	</a:t>
            </a:r>
            <a:r>
              <a:rPr lang="en-US" dirty="0" smtClean="0"/>
              <a:t>Period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34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8975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Consequences as Seen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981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Renewed importance of science and engineering in education and sparked the Space Race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Principal motivator for the technological innovations that came about as a result of the Space Race, as well as for humankind going to another world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DARPA eventually developed the first backbone for the modern day Internet (ARPANET)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Averted nuclear war by diverting tensions into another competitive arena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2590800" cy="162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8816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219960" cy="16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21187"/>
            <a:ext cx="2530642" cy="16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108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"Sputnik and The Dawn of the Space Age." </a:t>
            </a:r>
            <a:r>
              <a:rPr lang="en-US" sz="2000" i="1" dirty="0"/>
              <a:t>NASA</a:t>
            </a:r>
            <a:r>
              <a:rPr lang="en-US" sz="2000" dirty="0"/>
              <a:t>.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Web. 29 May 2013. &lt;http://history.nasa.gov/sputnik/&gt;.</a:t>
            </a:r>
          </a:p>
          <a:p>
            <a:r>
              <a:rPr lang="en-US" sz="2000" dirty="0"/>
              <a:t>"Sputnik." </a:t>
            </a:r>
            <a:r>
              <a:rPr lang="en-US" sz="2000" i="1" dirty="0"/>
              <a:t>Cold War Museum</a:t>
            </a:r>
            <a:r>
              <a:rPr lang="en-US" sz="2000" dirty="0"/>
              <a:t>.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Web. 29 May 2013. &lt;http://www.coldwar.org/articles/50s/sputnik.asp</a:t>
            </a:r>
            <a:r>
              <a:rPr lang="en-US" sz="2000" dirty="0" smtClean="0"/>
              <a:t>&gt;.</a:t>
            </a:r>
          </a:p>
          <a:p>
            <a:r>
              <a:rPr lang="en-US" sz="2000" dirty="0"/>
              <a:t>Abramson, Larry. "Sputnik Left Legacy for U.S. Science Education." </a:t>
            </a:r>
            <a:r>
              <a:rPr lang="en-US" sz="2000" i="1" dirty="0"/>
              <a:t>NPR</a:t>
            </a:r>
            <a:r>
              <a:rPr lang="en-US" sz="2000" dirty="0"/>
              <a:t>. NPR, </a:t>
            </a:r>
            <a:r>
              <a:rPr lang="en-US" sz="2000" dirty="0" err="1"/>
              <a:t>n.d.</a:t>
            </a:r>
            <a:r>
              <a:rPr lang="en-US" sz="2000" dirty="0"/>
              <a:t> Web. 30 May 2013. &lt;http://www.npr.org/templates/story/story.php?storyId=14829195&gt;.</a:t>
            </a:r>
          </a:p>
          <a:p>
            <a:r>
              <a:rPr lang="en-US" sz="2000" dirty="0"/>
              <a:t>"Sputnik Design." </a:t>
            </a:r>
            <a:r>
              <a:rPr lang="en-US" sz="2000" i="1" dirty="0"/>
              <a:t>Russian Space Web</a:t>
            </a:r>
            <a:r>
              <a:rPr lang="en-US" sz="2000" dirty="0"/>
              <a:t>.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Web. 30 May 2013. &lt;http://www.russianspaceweb.com/sputnik_design.html</a:t>
            </a:r>
            <a:r>
              <a:rPr lang="en-US" sz="2000" dirty="0" smtClean="0"/>
              <a:t>&gt;.</a:t>
            </a:r>
          </a:p>
          <a:p>
            <a:r>
              <a:rPr lang="en-US" sz="2000" dirty="0"/>
              <a:t>Dickson, Paul. "Sputnik's Impact on America." </a:t>
            </a:r>
            <a:r>
              <a:rPr lang="en-US" sz="2000" i="1" dirty="0"/>
              <a:t>PBS</a:t>
            </a:r>
            <a:r>
              <a:rPr lang="en-US" sz="2000" dirty="0"/>
              <a:t>. PBS, 06 Nov. 2007. Web. 02 June 2013. &lt;http://www.pbs.org/wgbh/nova/space/sputnik-impact-on-america.html&gt;.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8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Sputnik?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955654"/>
            <a:ext cx="4038600" cy="31136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World’s first man-made satellite (that actually made it to space)</a:t>
            </a:r>
          </a:p>
          <a:p>
            <a:r>
              <a:rPr lang="en-US" dirty="0" smtClean="0"/>
              <a:t>Launched before planned White House launch of “Vanguard”, the US’s first satellite (4</a:t>
            </a:r>
            <a:r>
              <a:rPr lang="en-US" baseline="30000" dirty="0" smtClean="0"/>
              <a:t>th</a:t>
            </a:r>
            <a:r>
              <a:rPr lang="en-US" dirty="0" smtClean="0"/>
              <a:t> October, 1957)</a:t>
            </a:r>
          </a:p>
          <a:p>
            <a:r>
              <a:rPr lang="en-US" dirty="0" smtClean="0"/>
              <a:t>Soviet technological achievement took the world by surprise</a:t>
            </a:r>
          </a:p>
          <a:p>
            <a:r>
              <a:rPr lang="en-US" dirty="0" smtClean="0"/>
              <a:t>Transition from the Arms Race to The Space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479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Craft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038600" cy="4151376"/>
          </a:xfrm>
        </p:spPr>
        <p:txBody>
          <a:bodyPr/>
          <a:lstStyle/>
          <a:p>
            <a:r>
              <a:rPr lang="en-US" dirty="0" smtClean="0"/>
              <a:t>Ball-Shaped Container</a:t>
            </a:r>
          </a:p>
          <a:p>
            <a:r>
              <a:rPr lang="en-US" dirty="0" smtClean="0"/>
              <a:t>Two halves, each two millimeters thick and connected by 36 bolts</a:t>
            </a:r>
          </a:p>
          <a:p>
            <a:r>
              <a:rPr lang="en-US" dirty="0" smtClean="0"/>
              <a:t>Total diameter of 580 mm (22 inches)</a:t>
            </a:r>
          </a:p>
          <a:p>
            <a:r>
              <a:rPr lang="en-US" dirty="0" smtClean="0"/>
              <a:t>Weighed 83.6 kg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3341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36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160" y="9906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Cold War and Technological Superiority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24384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Started after WWII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Democracy vs. Communism</a:t>
            </a:r>
            <a:br>
              <a:rPr lang="en-US" dirty="0" smtClean="0"/>
            </a:br>
            <a:r>
              <a:rPr lang="en-US" dirty="0" smtClean="0"/>
              <a:t>United States vs. Soviet Union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climate of fear permeated the United States, especially in regards to increasing Soviet power and the spread of communism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nuclear arms race fueled by the bombings of Hiroshima and Nagasaki</a:t>
            </a:r>
          </a:p>
        </p:txBody>
      </p:sp>
      <p:pic>
        <p:nvPicPr>
          <p:cNvPr id="1026" name="Picture 2" descr="http://ahersko.files.wordpress.com/2010/11/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2775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996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 of The Space Race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Sputnik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Before Sputnik, progress in aerospace development was relatively slow</a:t>
            </a:r>
          </a:p>
          <a:p>
            <a:r>
              <a:rPr lang="en-US" dirty="0" smtClean="0"/>
              <a:t>At the time, the US was in the earliest stages of “Vanguard”</a:t>
            </a:r>
          </a:p>
          <a:p>
            <a:r>
              <a:rPr lang="en-US" dirty="0" smtClean="0"/>
              <a:t>The Soviet launch of Sputnik, which was bigger and more advanced than Vanguard, shocked the US into accelerating its pace</a:t>
            </a:r>
          </a:p>
          <a:p>
            <a:r>
              <a:rPr lang="en-US" dirty="0" smtClean="0"/>
              <a:t>There was also the fear that the Soviets would use Sputnik for surveillance and military uses and the US would be unable to retaliate</a:t>
            </a:r>
            <a:endParaRPr lang="en-US" dirty="0"/>
          </a:p>
        </p:txBody>
      </p:sp>
      <p:pic>
        <p:nvPicPr>
          <p:cNvPr id="2050" name="Picture 2" descr="http://www.nytimes.com/partners/aol/special/sputnik/scan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06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Smarter Than Us?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6781800" cy="457200"/>
          </a:xfrm>
        </p:spPr>
        <p:txBody>
          <a:bodyPr/>
          <a:lstStyle/>
          <a:p>
            <a:r>
              <a:rPr lang="en-US" dirty="0" smtClean="0"/>
              <a:t>The Education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19600" y="2667000"/>
            <a:ext cx="4041648" cy="3886200"/>
          </a:xfrm>
        </p:spPr>
        <p:txBody>
          <a:bodyPr/>
          <a:lstStyle/>
          <a:p>
            <a:r>
              <a:rPr lang="en-US" dirty="0" smtClean="0"/>
              <a:t>The Sputnik launch alerted the US Government to a crisis in American education</a:t>
            </a:r>
          </a:p>
          <a:p>
            <a:r>
              <a:rPr lang="en-US" dirty="0" smtClean="0"/>
              <a:t>Increased need for scientific education led to focus on science and engineering in education</a:t>
            </a:r>
          </a:p>
          <a:p>
            <a:r>
              <a:rPr lang="en-US" dirty="0" smtClean="0"/>
              <a:t>Caused the passage of the National Defense Education Act of 1958 - $1 billion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876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987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the American Society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Greatly increased interest in science and technology among the general population</a:t>
            </a:r>
          </a:p>
          <a:p>
            <a:r>
              <a:rPr lang="en-US" dirty="0" smtClean="0"/>
              <a:t>Sputnik could be “heard” by amateur radio operators</a:t>
            </a:r>
          </a:p>
          <a:p>
            <a:r>
              <a:rPr lang="en-US" dirty="0" smtClean="0"/>
              <a:t>There was a “crisis of confidence (PBS)” , especially in American technological innovation</a:t>
            </a:r>
          </a:p>
          <a:p>
            <a:r>
              <a:rPr lang="en-US" dirty="0" smtClean="0"/>
              <a:t>Public interest and support greatly increased the pace of scientific research in the US, particularly in engineering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59254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78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Agencies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Sputnik, travelling at a speed of 18,000 mph, rounded the globe several times</a:t>
            </a:r>
          </a:p>
          <a:p>
            <a:r>
              <a:rPr lang="en-US" dirty="0" smtClean="0"/>
              <a:t>The US was fearful of the spying capabilities this gave the USSR</a:t>
            </a:r>
          </a:p>
          <a:p>
            <a:r>
              <a:rPr lang="en-US" dirty="0" smtClean="0"/>
              <a:t>Led to the creation of Advanced Research Projects Agency (ARPA) in 1958, to regain lead in the tech race and be prepared in case of Soviet Attack (Evolved into DARPA)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President Eisenhower also signed the National Aeronautics and Space Act, thereby bringing current-day NASA into existence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024312" cy="22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3181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NASA and the American Space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6362700" cy="457200"/>
          </a:xfrm>
        </p:spPr>
        <p:txBody>
          <a:bodyPr/>
          <a:lstStyle/>
          <a:p>
            <a:r>
              <a:rPr lang="en-US" dirty="0" smtClean="0"/>
              <a:t>National Aeronautics and Space Administration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2743200"/>
            <a:ext cx="4041648" cy="3886200"/>
          </a:xfrm>
        </p:spPr>
        <p:txBody>
          <a:bodyPr/>
          <a:lstStyle/>
          <a:p>
            <a:r>
              <a:rPr lang="en-US" dirty="0" smtClean="0"/>
              <a:t>American Space Agency</a:t>
            </a:r>
          </a:p>
          <a:p>
            <a:r>
              <a:rPr lang="en-US" dirty="0" smtClean="0"/>
              <a:t>Signed into existence by Eisenhower in 1958</a:t>
            </a:r>
          </a:p>
          <a:p>
            <a:r>
              <a:rPr lang="en-US" dirty="0" smtClean="0"/>
              <a:t>Civilian agency</a:t>
            </a:r>
          </a:p>
          <a:p>
            <a:r>
              <a:rPr lang="en-US" dirty="0" smtClean="0"/>
              <a:t>In charge of all American space missions, manned or unmanned, including the Apollo missions, which succeeded in landing a man on the moon on July 20</a:t>
            </a:r>
            <a:r>
              <a:rPr lang="en-US" baseline="30000" dirty="0" smtClean="0"/>
              <a:t>th</a:t>
            </a:r>
            <a:r>
              <a:rPr lang="en-US" dirty="0" smtClean="0"/>
              <a:t>, 1969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429000" cy="285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497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142</TotalTime>
  <Words>509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Sputnik: The Russian Threat</vt:lpstr>
      <vt:lpstr>What was Sputnik?</vt:lpstr>
      <vt:lpstr>The Craft Itself</vt:lpstr>
      <vt:lpstr>The Cold War and Technological Superiority</vt:lpstr>
      <vt:lpstr>The Spark of The Space Race</vt:lpstr>
      <vt:lpstr>Are They Smarter Than Us?     </vt:lpstr>
      <vt:lpstr>Effects on the American Society</vt:lpstr>
      <vt:lpstr>New Agencies Emerge</vt:lpstr>
      <vt:lpstr>NASA and the American Space Program</vt:lpstr>
      <vt:lpstr>Consequences as Seen Today</vt:lpstr>
      <vt:lpstr>Bibliography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Sputnik: The Russian Threat</dc:title>
  <dc:creator>LIB03</dc:creator>
  <cp:lastModifiedBy>fsuteam</cp:lastModifiedBy>
  <cp:revision>23</cp:revision>
  <dcterms:created xsi:type="dcterms:W3CDTF">2013-05-28T14:57:06Z</dcterms:created>
  <dcterms:modified xsi:type="dcterms:W3CDTF">2013-06-03T13:06:07Z</dcterms:modified>
</cp:coreProperties>
</file>