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70" r:id="rId7"/>
    <p:sldId id="266" r:id="rId8"/>
    <p:sldId id="267" r:id="rId9"/>
    <p:sldId id="269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0D0A99-FC48-4304-84C0-2B71BAF9C42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DD1DD0-87ED-4AD9-893E-EC91DD8AD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draft-riots" TargetMode="External"/><Relationship Id="rId2" Type="http://schemas.openxmlformats.org/officeDocument/2006/relationships/hyperlink" Target="http://www.newsinhistory.com/feature/new-york-draft-rio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s.uchicago.edu/Misc/Chicago/317749.html" TargetMode="External"/><Relationship Id="rId2" Type="http://schemas.openxmlformats.org/officeDocument/2006/relationships/hyperlink" Target="http://www.examiner.com/article/social-impact-of-the-new-york-draft-rio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icles.washingtonpost.com/2013-04-29/lifestyle/38892745_1_draft-issue-draft-controversy-marsha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5723468" cy="13716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Aim: How Can We Understand The 1863 NYC Draft Riots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209800"/>
            <a:ext cx="5712179" cy="2362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Now: Who Were Mainly Involved In The Draft Riots?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A)African Americans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B)Irish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C)Caucasian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Asians</a:t>
            </a:r>
          </a:p>
        </p:txBody>
      </p:sp>
    </p:spTree>
    <p:extLst>
      <p:ext uri="{BB962C8B-B14F-4D97-AF65-F5344CB8AC3E}">
        <p14:creationId xmlns:p14="http://schemas.microsoft.com/office/powerpoint/2010/main" xmlns="" val="96559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 Information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>
                <a:latin typeface="Times" pitchFamily="18" charset="0"/>
                <a:hlinkClick r:id="rId2"/>
              </a:rPr>
              <a:t>http://</a:t>
            </a:r>
            <a:r>
              <a:rPr lang="en-US" sz="1800" dirty="0" smtClean="0">
                <a:latin typeface="Times" pitchFamily="18" charset="0"/>
                <a:hlinkClick r:id="rId2"/>
              </a:rPr>
              <a:t>www.newsinhistory.com/feature/new-york-draft-riots</a:t>
            </a:r>
            <a:endParaRPr lang="en-US" sz="1800" dirty="0" smtClean="0">
              <a:latin typeface="Times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Times" pitchFamily="18" charset="0"/>
              </a:rPr>
              <a:t>The New York City Draft Riots: Their Significance for American Society and Politics in the Age of the Civil War by </a:t>
            </a:r>
            <a:r>
              <a:rPr lang="en-US" sz="1800" dirty="0" err="1" smtClean="0">
                <a:latin typeface="Times" pitchFamily="18" charset="0"/>
              </a:rPr>
              <a:t>Iver</a:t>
            </a:r>
            <a:r>
              <a:rPr lang="en-US" sz="1800" dirty="0" smtClean="0">
                <a:latin typeface="Times" pitchFamily="18" charset="0"/>
              </a:rPr>
              <a:t>  Bernstein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Times" pitchFamily="18" charset="0"/>
                <a:hlinkClick r:id="rId3"/>
              </a:rPr>
              <a:t>http://</a:t>
            </a:r>
            <a:r>
              <a:rPr lang="en-US" sz="1800" dirty="0" smtClean="0">
                <a:latin typeface="Times" pitchFamily="18" charset="0"/>
                <a:hlinkClick r:id="rId3"/>
              </a:rPr>
              <a:t>www.history.com/topics/draft-riots</a:t>
            </a:r>
            <a:endParaRPr lang="en-US" sz="1800" dirty="0" smtClean="0">
              <a:latin typeface="Times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" pitchFamily="18" charset="0"/>
            </a:endParaRPr>
          </a:p>
          <a:p>
            <a:pPr marL="0" indent="0">
              <a:buNone/>
            </a:pPr>
            <a:endParaRPr lang="en-US" sz="18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48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Bibliography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www.examiner.com/article/social-impact-of-the-new-york-draft-riots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www.press.uchicago.edu/Misc/Chicago/317749.html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articles.washingtonpost.com/2013-04-29/lifestyle/38892745_1_draft-issue-draft-controversy-marshals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45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Was The NYC Draft Riots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Draft Riot happened on July 13, 1863, lasted three days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was the nation first draft enabled by congress and ordered by the  Lincoln administration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Enrollment Act led to the Draft Riots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Officers had a 1,500 men quota to be filled because of the decreased ranks of men on the battlefield, the men to be drafted did not want to go to war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Only the wealthy were able to escape the draft by paying $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300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Marshalls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went looking for eligible men in factories and homes ages 20-45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60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Was The NYC Draft Riots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Leading up to the riots thousands filled third avenue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Mostly Irish came out to protest because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they composed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% of the city's population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Men as well as women and children came armed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with paving stones, bricks and iron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pipes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was a few officers against a mob of angry people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10:30 am a shot was fired in the air, causing the mob to attack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stormed the Ninth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District Provost Marshall's Office destroying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everything in sight even burning the building and attacking Police superintendent John Kennedy nearly killing him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84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38200"/>
            <a:ext cx="7086600" cy="12024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Riot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Pictured is the mob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surrounding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Henry O’Brien before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murder. He was the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Colonel of the 11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New York Volunteer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Infantry Regiment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317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913" y="838200"/>
            <a:ext cx="5718175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728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19263"/>
            <a:ext cx="7239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58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Social Impact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Immigrants were living better than slaves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During riots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mobs harassed and sometimes killed blacks and their supporters and destroyed their property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Citizenship was offered if you fought  for your new country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Irish immigrants took their anger out on African American because they were being force to fight for them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number of people killed were 2,000 and 8,000 the riots lasted for three days</a:t>
            </a: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24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Political Impact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states secession was more impacted on the entire  political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union and the confederate were fighting the civil war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Emancipation Proclamation proposed to free all slaves that were in the rebelling slave states but it never happened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5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Economic &amp; Cultural Impact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wealthy were able to escape the draft by paying $300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Many factory workers didn’t go in to work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were Irish thugs who would beat and lynch African American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Burned colored orphans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White male took advantage of this by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taking revenge on black workers such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sailors, factory workers, and 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dock workers</a:t>
            </a:r>
          </a:p>
          <a:p>
            <a:pPr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19400" cy="28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9958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198</TotalTime>
  <Words>469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Aim: How Can We Understand The 1863 NYC Draft Riots ?</vt:lpstr>
      <vt:lpstr>What Was The NYC Draft Riots ?</vt:lpstr>
      <vt:lpstr>What Was The NYC Draft Riots ?</vt:lpstr>
      <vt:lpstr>The Riot</vt:lpstr>
      <vt:lpstr>Slide 5</vt:lpstr>
      <vt:lpstr>Slide 6</vt:lpstr>
      <vt:lpstr>Social Impact </vt:lpstr>
      <vt:lpstr>Political Impact</vt:lpstr>
      <vt:lpstr>Economic &amp; Cultural Impact</vt:lpstr>
      <vt:lpstr>Background Information</vt:lpstr>
      <vt:lpstr>Bibliography 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We Understand The 1863 NYC Draft Riots ?</dc:title>
  <dc:creator>Marquis</dc:creator>
  <cp:lastModifiedBy>Administrator</cp:lastModifiedBy>
  <cp:revision>21</cp:revision>
  <dcterms:created xsi:type="dcterms:W3CDTF">2013-05-28T14:37:38Z</dcterms:created>
  <dcterms:modified xsi:type="dcterms:W3CDTF">2013-05-31T19:05:32Z</dcterms:modified>
</cp:coreProperties>
</file>